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72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12/19/2016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history.com/topics/thirteen-colonies/videos/deconstructing-history-mayflower?m=528e394da93ae&amp;s=undefined&amp;f=1&amp;free=false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British America and the Thirteen Colonies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King James I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Elizabeth I dies in 1603 and James I becomes king</a:t>
            </a:r>
          </a:p>
          <a:p>
            <a:pPr lvl="1"/>
            <a:r>
              <a:rPr lang="en-US" dirty="0" smtClean="0"/>
              <a:t>Noted for his commissioning the King James Bible</a:t>
            </a:r>
          </a:p>
          <a:p>
            <a:endParaRPr lang="en-US" dirty="0" smtClean="0"/>
          </a:p>
          <a:p>
            <a:r>
              <a:rPr lang="en-US" dirty="0" smtClean="0"/>
              <a:t>James charters the London Virginia Company to colonize North America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22586"/>
            <a:ext cx="3962400" cy="5635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Jamestown, Virginia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Jamestown was founded in 1607</a:t>
            </a:r>
          </a:p>
          <a:p>
            <a:pPr lvl="1"/>
            <a:r>
              <a:rPr lang="en-US" u="sng" dirty="0" smtClean="0"/>
              <a:t>First successful British colony in </a:t>
            </a:r>
            <a:r>
              <a:rPr lang="en-US" u="sng" smtClean="0"/>
              <a:t>North America</a:t>
            </a:r>
            <a:endParaRPr lang="en-US" u="sng" dirty="0" smtClean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81200"/>
            <a:ext cx="461067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Plymouth Colony, </a:t>
            </a:r>
            <a:br>
              <a:rPr lang="en-US" dirty="0" smtClean="0"/>
            </a:br>
            <a:r>
              <a:rPr lang="en-US" dirty="0" smtClean="0"/>
              <a:t>Massachusetts Bay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r>
              <a:rPr lang="en-US" u="sng" dirty="0" smtClean="0"/>
              <a:t>1620: The Pilgrims arrive on the </a:t>
            </a:r>
            <a:r>
              <a:rPr lang="en-US" i="1" u="sng" dirty="0" smtClean="0"/>
              <a:t>Mayflower</a:t>
            </a:r>
            <a:r>
              <a:rPr lang="en-US" u="sng" dirty="0" smtClean="0"/>
              <a:t>, seeking religious freedom</a:t>
            </a:r>
          </a:p>
          <a:p>
            <a:endParaRPr lang="en-US" u="sng" dirty="0" smtClean="0"/>
          </a:p>
          <a:p>
            <a:r>
              <a:rPr lang="en-US" dirty="0" smtClean="0"/>
              <a:t>Only half the 102 colonists survived to celebrate the first Thanksgiving in 1621</a:t>
            </a:r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Link to "Deconstructing History - The Mayflower"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0"/>
            <a:ext cx="472262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0"/>
            <a:ext cx="4648200" cy="6879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Thirteen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New England Colonies: New Hampshire, Massachusetts, Connecticut, Rhode Island</a:t>
            </a:r>
          </a:p>
          <a:p>
            <a:endParaRPr lang="en-US" u="sng" dirty="0" smtClean="0"/>
          </a:p>
          <a:p>
            <a:r>
              <a:rPr lang="en-US" u="sng" dirty="0" smtClean="0"/>
              <a:t>Middle Colonies: New York, Delaware, New Jersey, Pennsylvania</a:t>
            </a:r>
          </a:p>
          <a:p>
            <a:endParaRPr lang="en-US" u="sng" dirty="0" smtClean="0"/>
          </a:p>
          <a:p>
            <a:r>
              <a:rPr lang="en-US" u="sng" dirty="0" smtClean="0"/>
              <a:t>Southern Colonies: Maryland, Virginia, North Carolina, South Carolina, Georgia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Original Ivy League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The Original Ivy League were the nine colonial colleges chartered by Great Britain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New College (Harvard University), 1636</a:t>
            </a:r>
          </a:p>
          <a:p>
            <a:pPr lvl="1"/>
            <a:r>
              <a:rPr lang="en-US" dirty="0" smtClean="0"/>
              <a:t>The College of William and Mary, 1693</a:t>
            </a:r>
          </a:p>
          <a:p>
            <a:pPr lvl="1"/>
            <a:r>
              <a:rPr lang="en-US" dirty="0" smtClean="0"/>
              <a:t>Collegiate School (Yale University), 1701</a:t>
            </a:r>
          </a:p>
          <a:p>
            <a:pPr lvl="1"/>
            <a:r>
              <a:rPr lang="en-US" dirty="0" smtClean="0"/>
              <a:t>Academy of Philadelphia (University of Pennsylvania), 1740</a:t>
            </a:r>
          </a:p>
          <a:p>
            <a:pPr lvl="1"/>
            <a:r>
              <a:rPr lang="en-US" dirty="0" smtClean="0"/>
              <a:t>College of New Jersey (Princeton University), 1746</a:t>
            </a:r>
          </a:p>
          <a:p>
            <a:pPr lvl="1"/>
            <a:r>
              <a:rPr lang="en-US" dirty="0" smtClean="0"/>
              <a:t>King’s College (Columbia University), 1754</a:t>
            </a:r>
          </a:p>
          <a:p>
            <a:pPr lvl="1"/>
            <a:r>
              <a:rPr lang="en-US" dirty="0" smtClean="0"/>
              <a:t>Rhode Island College (Brown University), 1764</a:t>
            </a:r>
          </a:p>
          <a:p>
            <a:pPr lvl="1"/>
            <a:r>
              <a:rPr lang="en-US" dirty="0" smtClean="0"/>
              <a:t>Queen’s College (Rutgers University), 1766</a:t>
            </a:r>
          </a:p>
          <a:p>
            <a:pPr lvl="1"/>
            <a:r>
              <a:rPr lang="en-US" dirty="0" smtClean="0"/>
              <a:t>Dartmouth College, 1769</a:t>
            </a:r>
          </a:p>
          <a:p>
            <a:pPr lvl="1"/>
            <a:r>
              <a:rPr lang="en-US" u="sng" smtClean="0"/>
              <a:t>They </a:t>
            </a:r>
            <a:r>
              <a:rPr lang="en-US" u="sng" dirty="0" smtClean="0"/>
              <a:t>are the oldest universities in the United States and some of the </a:t>
            </a:r>
            <a:r>
              <a:rPr lang="en-US" u="sng" smtClean="0"/>
              <a:t>finest in </a:t>
            </a:r>
            <a:r>
              <a:rPr lang="en-US" u="sng" dirty="0" smtClean="0"/>
              <a:t>the world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31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2423</TotalTime>
  <Words>289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Consolas</vt:lpstr>
      <vt:lpstr>Corbel</vt:lpstr>
      <vt:lpstr>Wingdings</vt:lpstr>
      <vt:lpstr>Wingdings 2</vt:lpstr>
      <vt:lpstr>Wingdings 3</vt:lpstr>
      <vt:lpstr>Default Theme</vt:lpstr>
      <vt:lpstr>British America and the Thirteen Colonies</vt:lpstr>
      <vt:lpstr>King James I</vt:lpstr>
      <vt:lpstr>Jamestown, Virginia</vt:lpstr>
      <vt:lpstr>Plymouth Colony,  Massachusetts Bay</vt:lpstr>
      <vt:lpstr>PowerPoint Presentation</vt:lpstr>
      <vt:lpstr>The Thirteen Colonies</vt:lpstr>
      <vt:lpstr>The Original Ivy League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British America and the Thirteen Colonies</dc:title>
  <dc:creator>Lawrence Ashley Staten</dc:creator>
  <cp:lastModifiedBy>Lawrence Staten</cp:lastModifiedBy>
  <cp:revision>11</cp:revision>
  <dcterms:created xsi:type="dcterms:W3CDTF">2011-08-15T02:04:47Z</dcterms:created>
  <dcterms:modified xsi:type="dcterms:W3CDTF">2016-12-19T18:19:27Z</dcterms:modified>
</cp:coreProperties>
</file>